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72" r:id="rId3"/>
    <p:sldId id="284" r:id="rId4"/>
    <p:sldId id="276" r:id="rId5"/>
    <p:sldId id="27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83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1C015-2942-4C5A-B0B3-9D4F6768AED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1703-FE24-48B6-A72F-ECD19AF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1703-FE24-48B6-A72F-ECD19AF9B3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1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3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3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27DA-711D-4F39-A213-C53BED2C4A1E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2D535-830F-4071-85E6-2A25D7F6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92314"/>
            <a:ext cx="7924800" cy="2079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Assalamu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Alaikum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my dear students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114800"/>
            <a:ext cx="6629400" cy="923330"/>
          </a:xfrm>
          <a:prstGeom prst="rect">
            <a:avLst/>
          </a:prstGeom>
          <a:noFill/>
          <a:ln w="127000" cap="sq" cmpd="dbl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Welcome everybody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38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62200" y="381000"/>
            <a:ext cx="4038600" cy="914400"/>
          </a:xfrm>
          <a:prstGeom prst="wedgeRoundRectCallout">
            <a:avLst>
              <a:gd name="adj1" fmla="val -64319"/>
              <a:gd name="adj2" fmla="val 13551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Oh, sure! Why not?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981200" y="2772229"/>
            <a:ext cx="4572000" cy="1066800"/>
          </a:xfrm>
          <a:prstGeom prst="wedgeRoundRectCallout">
            <a:avLst>
              <a:gd name="adj1" fmla="val 57777"/>
              <a:gd name="adj2" fmla="val -8466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Would you tell me about deforestation?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3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/>
          <a:stretch/>
        </p:blipFill>
        <p:spPr>
          <a:xfrm>
            <a:off x="0" y="0"/>
            <a:ext cx="91694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86000" y="381000"/>
            <a:ext cx="4648200" cy="1143000"/>
          </a:xfrm>
          <a:prstGeom prst="wedgeRoundRectCallout">
            <a:avLst>
              <a:gd name="adj1" fmla="val -56622"/>
              <a:gd name="adj2" fmla="val 9837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Deforestation means cutting trees at random.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86000" y="2823029"/>
            <a:ext cx="4038600" cy="914400"/>
          </a:xfrm>
          <a:prstGeom prst="wedgeRoundRectCallout">
            <a:avLst>
              <a:gd name="adj1" fmla="val 65061"/>
              <a:gd name="adj2" fmla="val -10416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Is it beneficial for us?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86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133600" y="228600"/>
            <a:ext cx="4724400" cy="1219200"/>
          </a:xfrm>
          <a:prstGeom prst="wedgeRoundRectCallout">
            <a:avLst>
              <a:gd name="adj1" fmla="val -57129"/>
              <a:gd name="adj2" fmla="val 10456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Oh, ‘No’ It is never be beneficial for us.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81200" y="2884713"/>
            <a:ext cx="4572000" cy="1070429"/>
          </a:xfrm>
          <a:prstGeom prst="wedgeRoundRectCallout">
            <a:avLst>
              <a:gd name="adj1" fmla="val 58226"/>
              <a:gd name="adj2" fmla="val -9715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What is the negative impact of deforestation?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00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828800" y="228600"/>
            <a:ext cx="5181600" cy="1219200"/>
          </a:xfrm>
          <a:prstGeom prst="wedgeRoundRectCallout">
            <a:avLst>
              <a:gd name="adj1" fmla="val -49141"/>
              <a:gd name="adj2" fmla="val 9504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There is no positive impact of deforestation. All are negative.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676400" y="2893785"/>
            <a:ext cx="5334000" cy="763815"/>
          </a:xfrm>
          <a:prstGeom prst="wedgeRoundRectCallout">
            <a:avLst>
              <a:gd name="adj1" fmla="val 50743"/>
              <a:gd name="adj2" fmla="val -11751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Would you explain some of them?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34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81200" y="381000"/>
            <a:ext cx="5181600" cy="1066800"/>
          </a:xfrm>
          <a:prstGeom prst="wedgeRoundRectCallout">
            <a:avLst>
              <a:gd name="adj1" fmla="val -53562"/>
              <a:gd name="adj2" fmla="val 10626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It is the first threat to our environment.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62200" y="3047092"/>
            <a:ext cx="3886200" cy="763815"/>
          </a:xfrm>
          <a:prstGeom prst="wedgeRoundRectCallout">
            <a:avLst>
              <a:gd name="adj1" fmla="val 68515"/>
              <a:gd name="adj2" fmla="val -13516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What do you mean?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2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"/>
          <a:stretch/>
        </p:blipFill>
        <p:spPr>
          <a:xfrm>
            <a:off x="25400" y="0"/>
            <a:ext cx="9271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438400" y="228600"/>
            <a:ext cx="5029200" cy="1066800"/>
          </a:xfrm>
          <a:prstGeom prst="wedgeRoundRectCallout">
            <a:avLst>
              <a:gd name="adj1" fmla="val -55993"/>
              <a:gd name="adj2" fmla="val 9810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 mean deforestation will totally ruin our ecological balance.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67000" y="2590800"/>
            <a:ext cx="4572000" cy="1070429"/>
          </a:xfrm>
          <a:prstGeom prst="wedgeRoundRectCallout">
            <a:avLst>
              <a:gd name="adj1" fmla="val 55369"/>
              <a:gd name="adj2" fmla="val -9851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Can it cause any bad effect on our weather?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57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3600" y="381000"/>
            <a:ext cx="5105400" cy="1066800"/>
          </a:xfrm>
          <a:prstGeom prst="wedgeRoundRectCallout">
            <a:avLst>
              <a:gd name="adj1" fmla="val -53562"/>
              <a:gd name="adj2" fmla="val 10626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Of course. Don’t  you follow the weather so hot?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95549" y="2911928"/>
            <a:ext cx="4152899" cy="1034143"/>
          </a:xfrm>
          <a:prstGeom prst="wedgeRoundRectCallout">
            <a:avLst>
              <a:gd name="adj1" fmla="val 60178"/>
              <a:gd name="adj2" fmla="val -10393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Yes, I am anxious of the weather.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00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86000" y="381000"/>
            <a:ext cx="5181600" cy="1066800"/>
          </a:xfrm>
          <a:prstGeom prst="wedgeRoundRectCallout">
            <a:avLst>
              <a:gd name="adj1" fmla="val -54682"/>
              <a:gd name="adj2" fmla="val 8313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Not only weather but it also causes green house effect.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048000" y="2498268"/>
            <a:ext cx="3886200" cy="763815"/>
          </a:xfrm>
          <a:prstGeom prst="wedgeRoundRectCallout">
            <a:avLst>
              <a:gd name="adj1" fmla="val 58431"/>
              <a:gd name="adj2" fmla="val -11235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Really?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0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90800" y="457200"/>
            <a:ext cx="4495800" cy="838200"/>
          </a:xfrm>
          <a:prstGeom prst="wedgeRoundRectCallout">
            <a:avLst>
              <a:gd name="adj1" fmla="val -61956"/>
              <a:gd name="adj2" fmla="val 14089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Yes, this is the reality.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133600" y="2893784"/>
            <a:ext cx="4314371" cy="763815"/>
          </a:xfrm>
          <a:prstGeom prst="wedgeRoundRectCallout">
            <a:avLst>
              <a:gd name="adj1" fmla="val 62166"/>
              <a:gd name="adj2" fmla="val -11615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What is our duty now?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12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381000"/>
            <a:ext cx="5257800" cy="1066800"/>
          </a:xfrm>
          <a:prstGeom prst="wedgeRoundRectCallout">
            <a:avLst>
              <a:gd name="adj1" fmla="val -53562"/>
              <a:gd name="adj2" fmla="val 8721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It is very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clear that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we have to stop deforestation right now.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62200" y="2627084"/>
            <a:ext cx="4800600" cy="763815"/>
          </a:xfrm>
          <a:prstGeom prst="wedgeRoundRectCallout">
            <a:avLst>
              <a:gd name="adj1" fmla="val 57222"/>
              <a:gd name="adj2" fmla="val -131359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But I think more than this.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9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7936" b="6647"/>
          <a:stretch/>
        </p:blipFill>
        <p:spPr>
          <a:xfrm>
            <a:off x="424542" y="304800"/>
            <a:ext cx="8382000" cy="4071257"/>
          </a:xfrm>
          <a:prstGeom prst="rect">
            <a:avLst/>
          </a:prstGeom>
          <a:ln w="101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3657600"/>
            <a:ext cx="5867400" cy="646331"/>
          </a:xfrm>
          <a:prstGeom prst="rect">
            <a:avLst/>
          </a:prstGeom>
          <a:solidFill>
            <a:schemeClr val="tx1"/>
          </a:solidFill>
          <a:ln w="50800" cap="sq" cmpd="dbl">
            <a:solidFill>
              <a:schemeClr val="bg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Md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Hasan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Hafizur</a:t>
            </a:r>
            <a:r>
              <a:rPr lang="en-US" sz="3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Rahman</a:t>
            </a:r>
            <a:endParaRPr lang="en-US" sz="3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542" y="4724400"/>
            <a:ext cx="4103916" cy="1828800"/>
          </a:xfrm>
          <a:prstGeom prst="rect">
            <a:avLst/>
          </a:prstGeom>
          <a:ln w="254000" cap="sq" cmpd="thinThick">
            <a:solidFill>
              <a:schemeClr val="tx1"/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Senior Lecturer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Department of English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Cambrian School  College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Dhaka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3972" y="4724400"/>
            <a:ext cx="3853542" cy="1828800"/>
          </a:xfrm>
          <a:prstGeom prst="rect">
            <a:avLst/>
          </a:prstGeom>
          <a:ln w="254000" cap="sq" cmpd="thinThick">
            <a:solidFill>
              <a:schemeClr val="tx1"/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Class-VIII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English First Paper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Writing Part</a:t>
            </a:r>
          </a:p>
          <a:p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16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67000" y="381000"/>
            <a:ext cx="4495800" cy="1066800"/>
          </a:xfrm>
          <a:prstGeom prst="wedgeRoundRectCallout">
            <a:avLst>
              <a:gd name="adj1" fmla="val -61956"/>
              <a:gd name="adj2" fmla="val 7769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What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do you think?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09800" y="2514601"/>
            <a:ext cx="5257800" cy="1143000"/>
          </a:xfrm>
          <a:prstGeom prst="wedgeRoundRectCallout">
            <a:avLst>
              <a:gd name="adj1" fmla="val 50702"/>
              <a:gd name="adj2" fmla="val -9638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 think we all should plant more tree</a:t>
            </a:r>
            <a:r>
              <a:rPr lang="bn-BD" sz="2800" dirty="0" smtClean="0">
                <a:latin typeface="Andalus" pitchFamily="18" charset="-78"/>
                <a:cs typeface="Andalus" pitchFamily="18" charset="-78"/>
              </a:rPr>
              <a:t>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to save our environment.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96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057400" y="381000"/>
            <a:ext cx="5105400" cy="1066800"/>
          </a:xfrm>
          <a:prstGeom prst="wedgeRoundRectCallout">
            <a:avLst>
              <a:gd name="adj1" fmla="val -53562"/>
              <a:gd name="adj2" fmla="val 10626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How excellent your idea is! It is exactly awesome.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895600" y="2893785"/>
            <a:ext cx="3886200" cy="763815"/>
          </a:xfrm>
          <a:prstGeom prst="wedgeRoundRectCallout">
            <a:avLst>
              <a:gd name="adj1" fmla="val 58431"/>
              <a:gd name="adj2" fmla="val -11235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As you think.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07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05000" y="384629"/>
            <a:ext cx="5334000" cy="1066800"/>
          </a:xfrm>
          <a:prstGeom prst="wedgeRoundRectCallout">
            <a:avLst>
              <a:gd name="adj1" fmla="val -49209"/>
              <a:gd name="adj2" fmla="val 11306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Thank you for sharing your valuable idea about deforestation.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895600" y="2893785"/>
            <a:ext cx="3886200" cy="763815"/>
          </a:xfrm>
          <a:prstGeom prst="wedgeRoundRectCallout">
            <a:avLst>
              <a:gd name="adj1" fmla="val 58431"/>
              <a:gd name="adj2" fmla="val -11235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Thank you also.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7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683943" y="2540943"/>
            <a:ext cx="1776114" cy="1776114"/>
            <a:chOff x="3569642" y="2312342"/>
            <a:chExt cx="1776114" cy="1776114"/>
          </a:xfrm>
        </p:grpSpPr>
        <p:sp>
          <p:nvSpPr>
            <p:cNvPr id="63" name="Oval 62"/>
            <p:cNvSpPr/>
            <p:nvPr/>
          </p:nvSpPr>
          <p:spPr>
            <a:xfrm>
              <a:off x="3569642" y="2312342"/>
              <a:ext cx="1776114" cy="17761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3829748" y="2572448"/>
              <a:ext cx="1255902" cy="1255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Book Antiqua" pitchFamily="18" charset="0"/>
                </a:rPr>
                <a:t>Group Work</a:t>
              </a:r>
              <a:endParaRPr lang="en-US" sz="3200" kern="1200" dirty="0">
                <a:latin typeface="Book Antiqua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54071" y="2007417"/>
            <a:ext cx="35859" cy="533525"/>
            <a:chOff x="4439770" y="1778816"/>
            <a:chExt cx="35859" cy="533525"/>
          </a:xfrm>
        </p:grpSpPr>
        <p:sp>
          <p:nvSpPr>
            <p:cNvPr id="26" name="Straight Connector 5"/>
            <p:cNvSpPr/>
            <p:nvPr/>
          </p:nvSpPr>
          <p:spPr>
            <a:xfrm rot="16200000">
              <a:off x="4190937" y="2027649"/>
              <a:ext cx="533525" cy="358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29"/>
                  </a:moveTo>
                  <a:lnTo>
                    <a:pt x="533525" y="1792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6"/>
            <p:cNvSpPr/>
            <p:nvPr/>
          </p:nvSpPr>
          <p:spPr>
            <a:xfrm rot="16200000">
              <a:off x="4444361" y="2032241"/>
              <a:ext cx="26676" cy="2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83943" y="231302"/>
            <a:ext cx="1776114" cy="1776114"/>
            <a:chOff x="3569642" y="2701"/>
            <a:chExt cx="1776114" cy="1776114"/>
          </a:xfrm>
        </p:grpSpPr>
        <p:sp>
          <p:nvSpPr>
            <p:cNvPr id="24" name="Oval 23"/>
            <p:cNvSpPr/>
            <p:nvPr/>
          </p:nvSpPr>
          <p:spPr>
            <a:xfrm>
              <a:off x="3569642" y="2701"/>
              <a:ext cx="1776114" cy="17761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8"/>
            <p:cNvSpPr/>
            <p:nvPr/>
          </p:nvSpPr>
          <p:spPr>
            <a:xfrm>
              <a:off x="3829748" y="262807"/>
              <a:ext cx="1255902" cy="1255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60058" y="3411071"/>
            <a:ext cx="533525" cy="35859"/>
            <a:chOff x="5345757" y="3182470"/>
            <a:chExt cx="533525" cy="35859"/>
          </a:xfrm>
        </p:grpSpPr>
        <p:sp>
          <p:nvSpPr>
            <p:cNvPr id="22" name="Straight Connector 9"/>
            <p:cNvSpPr/>
            <p:nvPr/>
          </p:nvSpPr>
          <p:spPr>
            <a:xfrm>
              <a:off x="5345757" y="3182470"/>
              <a:ext cx="533525" cy="358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29"/>
                  </a:moveTo>
                  <a:lnTo>
                    <a:pt x="533525" y="1792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10"/>
            <p:cNvSpPr/>
            <p:nvPr/>
          </p:nvSpPr>
          <p:spPr>
            <a:xfrm>
              <a:off x="5599182" y="3187061"/>
              <a:ext cx="26676" cy="2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93584" y="2540943"/>
            <a:ext cx="1776114" cy="1776114"/>
            <a:chOff x="5879283" y="2312342"/>
            <a:chExt cx="1776114" cy="1776114"/>
          </a:xfrm>
        </p:grpSpPr>
        <p:sp>
          <p:nvSpPr>
            <p:cNvPr id="20" name="Oval 19"/>
            <p:cNvSpPr/>
            <p:nvPr/>
          </p:nvSpPr>
          <p:spPr>
            <a:xfrm>
              <a:off x="5879283" y="2312342"/>
              <a:ext cx="1776114" cy="17761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2"/>
            <p:cNvSpPr/>
            <p:nvPr/>
          </p:nvSpPr>
          <p:spPr>
            <a:xfrm>
              <a:off x="6139389" y="2572448"/>
              <a:ext cx="1255902" cy="1255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4071" y="4317058"/>
            <a:ext cx="35859" cy="533525"/>
            <a:chOff x="4439770" y="4088457"/>
            <a:chExt cx="35859" cy="533525"/>
          </a:xfrm>
        </p:grpSpPr>
        <p:sp>
          <p:nvSpPr>
            <p:cNvPr id="18" name="Straight Connector 13"/>
            <p:cNvSpPr/>
            <p:nvPr/>
          </p:nvSpPr>
          <p:spPr>
            <a:xfrm rot="5400000">
              <a:off x="4190937" y="4337290"/>
              <a:ext cx="533525" cy="358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29"/>
                  </a:moveTo>
                  <a:lnTo>
                    <a:pt x="533525" y="1792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Straight Connector 14"/>
            <p:cNvSpPr/>
            <p:nvPr/>
          </p:nvSpPr>
          <p:spPr>
            <a:xfrm rot="5400000">
              <a:off x="4444361" y="4341882"/>
              <a:ext cx="26676" cy="2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83943" y="4850584"/>
            <a:ext cx="1776114" cy="1776114"/>
            <a:chOff x="3569642" y="4621983"/>
            <a:chExt cx="1776114" cy="1776114"/>
          </a:xfrm>
        </p:grpSpPr>
        <p:sp>
          <p:nvSpPr>
            <p:cNvPr id="16" name="Oval 15"/>
            <p:cNvSpPr/>
            <p:nvPr/>
          </p:nvSpPr>
          <p:spPr>
            <a:xfrm>
              <a:off x="3569642" y="4621983"/>
              <a:ext cx="1776114" cy="17761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829748" y="4882089"/>
              <a:ext cx="1255902" cy="1255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50417" y="3411071"/>
            <a:ext cx="533525" cy="35859"/>
            <a:chOff x="3036116" y="3182470"/>
            <a:chExt cx="533525" cy="35859"/>
          </a:xfrm>
        </p:grpSpPr>
        <p:sp>
          <p:nvSpPr>
            <p:cNvPr id="14" name="Straight Connector 17"/>
            <p:cNvSpPr/>
            <p:nvPr/>
          </p:nvSpPr>
          <p:spPr>
            <a:xfrm rot="10800000">
              <a:off x="3036116" y="3182470"/>
              <a:ext cx="533525" cy="358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29"/>
                  </a:moveTo>
                  <a:lnTo>
                    <a:pt x="533525" y="1792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traight Connector 18"/>
            <p:cNvSpPr/>
            <p:nvPr/>
          </p:nvSpPr>
          <p:spPr>
            <a:xfrm rot="21600000">
              <a:off x="3289541" y="3187061"/>
              <a:ext cx="26676" cy="2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4302" y="2540943"/>
            <a:ext cx="1776114" cy="1776114"/>
            <a:chOff x="1260001" y="2312342"/>
            <a:chExt cx="1776114" cy="1776114"/>
          </a:xfrm>
        </p:grpSpPr>
        <p:sp>
          <p:nvSpPr>
            <p:cNvPr id="12" name="Oval 11"/>
            <p:cNvSpPr/>
            <p:nvPr/>
          </p:nvSpPr>
          <p:spPr>
            <a:xfrm>
              <a:off x="1260001" y="2312342"/>
              <a:ext cx="1776114" cy="17761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20"/>
            <p:cNvSpPr/>
            <p:nvPr/>
          </p:nvSpPr>
          <p:spPr>
            <a:xfrm>
              <a:off x="1520107" y="2572448"/>
              <a:ext cx="1255902" cy="1255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/>
            </a:p>
          </p:txBody>
        </p:sp>
      </p:grpSp>
      <p:sp>
        <p:nvSpPr>
          <p:cNvPr id="56" name="Oval 4"/>
          <p:cNvSpPr/>
          <p:nvPr/>
        </p:nvSpPr>
        <p:spPr>
          <a:xfrm>
            <a:off x="4096449" y="2953449"/>
            <a:ext cx="1255902" cy="12559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Book Antiqua" pitchFamily="18" charset="0"/>
              </a:rPr>
              <a:t>Grop</a:t>
            </a:r>
            <a:r>
              <a:rPr lang="en-US" sz="3200" kern="1200" dirty="0" smtClean="0">
                <a:latin typeface="Book Antiqua" pitchFamily="18" charset="0"/>
              </a:rPr>
              <a:t> Work</a:t>
            </a:r>
            <a:endParaRPr lang="en-US" sz="3200" kern="1200" dirty="0">
              <a:latin typeface="Book Antiqua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06471" y="2159817"/>
            <a:ext cx="35859" cy="533525"/>
            <a:chOff x="4439770" y="1778816"/>
            <a:chExt cx="35859" cy="533525"/>
          </a:xfrm>
        </p:grpSpPr>
        <p:sp>
          <p:nvSpPr>
            <p:cNvPr id="53" name="Straight Connector 5"/>
            <p:cNvSpPr/>
            <p:nvPr/>
          </p:nvSpPr>
          <p:spPr>
            <a:xfrm rot="16200000">
              <a:off x="4190937" y="2027649"/>
              <a:ext cx="533525" cy="358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29"/>
                  </a:moveTo>
                  <a:lnTo>
                    <a:pt x="533525" y="1792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Straight Connector 6"/>
            <p:cNvSpPr/>
            <p:nvPr/>
          </p:nvSpPr>
          <p:spPr>
            <a:xfrm rot="16200000">
              <a:off x="4444361" y="2032241"/>
              <a:ext cx="26676" cy="2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12458" y="3563471"/>
            <a:ext cx="533525" cy="35859"/>
            <a:chOff x="5345757" y="3182470"/>
            <a:chExt cx="533525" cy="35859"/>
          </a:xfrm>
        </p:grpSpPr>
        <p:sp>
          <p:nvSpPr>
            <p:cNvPr id="49" name="Straight Connector 9"/>
            <p:cNvSpPr/>
            <p:nvPr/>
          </p:nvSpPr>
          <p:spPr>
            <a:xfrm>
              <a:off x="5345757" y="3182470"/>
              <a:ext cx="533525" cy="358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29"/>
                  </a:moveTo>
                  <a:lnTo>
                    <a:pt x="533525" y="1792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Straight Connector 10"/>
            <p:cNvSpPr/>
            <p:nvPr/>
          </p:nvSpPr>
          <p:spPr>
            <a:xfrm>
              <a:off x="5599182" y="3187061"/>
              <a:ext cx="26676" cy="2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06471" y="4469458"/>
            <a:ext cx="35859" cy="533525"/>
            <a:chOff x="4439770" y="4088457"/>
            <a:chExt cx="35859" cy="533525"/>
          </a:xfrm>
        </p:grpSpPr>
        <p:sp>
          <p:nvSpPr>
            <p:cNvPr id="45" name="Straight Connector 13"/>
            <p:cNvSpPr/>
            <p:nvPr/>
          </p:nvSpPr>
          <p:spPr>
            <a:xfrm rot="5400000">
              <a:off x="4190937" y="4337290"/>
              <a:ext cx="533525" cy="358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29"/>
                  </a:moveTo>
                  <a:lnTo>
                    <a:pt x="533525" y="1792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Straight Connector 14"/>
            <p:cNvSpPr/>
            <p:nvPr/>
          </p:nvSpPr>
          <p:spPr>
            <a:xfrm rot="5400000">
              <a:off x="4444361" y="4341882"/>
              <a:ext cx="26676" cy="2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02817" y="3563471"/>
            <a:ext cx="533525" cy="35859"/>
            <a:chOff x="3036116" y="3182470"/>
            <a:chExt cx="533525" cy="35859"/>
          </a:xfrm>
        </p:grpSpPr>
        <p:sp>
          <p:nvSpPr>
            <p:cNvPr id="41" name="Straight Connector 17"/>
            <p:cNvSpPr/>
            <p:nvPr/>
          </p:nvSpPr>
          <p:spPr>
            <a:xfrm rot="10800000">
              <a:off x="3036116" y="3182470"/>
              <a:ext cx="533525" cy="358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29"/>
                  </a:moveTo>
                  <a:lnTo>
                    <a:pt x="533525" y="1792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Straight Connector 18"/>
            <p:cNvSpPr/>
            <p:nvPr/>
          </p:nvSpPr>
          <p:spPr>
            <a:xfrm rot="21600000">
              <a:off x="3289541" y="3187061"/>
              <a:ext cx="26676" cy="2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t="11809" r="34268" b="52100"/>
          <a:stretch/>
        </p:blipFill>
        <p:spPr>
          <a:xfrm>
            <a:off x="3644577" y="1524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sp>
        <p:nvSpPr>
          <p:cNvPr id="58" name="Multiply 57"/>
          <p:cNvSpPr/>
          <p:nvPr/>
        </p:nvSpPr>
        <p:spPr>
          <a:xfrm>
            <a:off x="3327776" y="2209800"/>
            <a:ext cx="2438400" cy="2438400"/>
          </a:xfrm>
          <a:prstGeom prst="mathMultiply">
            <a:avLst>
              <a:gd name="adj1" fmla="val 100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2" t="53640" r="2884" b="10269"/>
          <a:stretch/>
        </p:blipFill>
        <p:spPr>
          <a:xfrm>
            <a:off x="1323321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2" t="11809" r="2884" b="52100"/>
          <a:stretch/>
        </p:blipFill>
        <p:spPr>
          <a:xfrm>
            <a:off x="3658225" y="4800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1542" r="65668" b="52367"/>
          <a:stretch/>
        </p:blipFill>
        <p:spPr>
          <a:xfrm>
            <a:off x="5968616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88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24012"/>
            <a:ext cx="5486400" cy="995422"/>
          </a:xfrm>
          <a:prstGeom prst="ellipse">
            <a:avLst/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Evaluation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19412"/>
            <a:ext cx="8229600" cy="2643188"/>
          </a:xfrm>
          <a:prstGeom prst="bevel">
            <a:avLst>
              <a:gd name="adj" fmla="val 6434"/>
            </a:avLst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400" b="1" dirty="0" smtClean="0">
              <a:latin typeface="Book Antiqua" pitchFamily="18" charset="0"/>
            </a:endParaRP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deforestation?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the negative impact of deforestation?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does it cause to our environment?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Why should we do to stop deforestation?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3124200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Write a dialogue on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“Deforestation”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Homework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3407391"/>
            <a:ext cx="579120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“No living being can live without tree.”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43000" y="533400"/>
            <a:ext cx="693420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Verse Universal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143000" y="457200"/>
            <a:ext cx="6781799" cy="59436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ook Antiqua" pitchFamily="18" charset="0"/>
              </a:rPr>
              <a:t>Allah Hafez</a:t>
            </a:r>
            <a:endParaRPr lang="en-US" sz="8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518" cy="6891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" y="33406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3629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46943" y="381000"/>
            <a:ext cx="5486400" cy="2743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What does it mean?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2042499" y="3200400"/>
            <a:ext cx="4953000" cy="3200400"/>
          </a:xfrm>
          <a:prstGeom prst="pentagon">
            <a:avLst/>
          </a:prstGeom>
          <a:ln w="136525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Deforestation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12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5470"/>
            <a:ext cx="800100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61849"/>
            <a:ext cx="8001000" cy="2161520"/>
          </a:xfrm>
          <a:prstGeom prst="ribbon">
            <a:avLst>
              <a:gd name="adj1" fmla="val 19546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5400" b="1" dirty="0" smtClean="0">
                <a:latin typeface="Book Antiqua" pitchFamily="18" charset="0"/>
              </a:rPr>
              <a:t>“Deforestation”</a:t>
            </a:r>
            <a:endParaRPr lang="en-US" sz="48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457200"/>
            <a:ext cx="72390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133600"/>
            <a:ext cx="72390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k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now information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h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ave the idea of deforestation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rite a dialogue.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4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351972"/>
            <a:ext cx="84328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600200" y="5830669"/>
            <a:ext cx="20574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Pranti</a:t>
            </a:r>
            <a:endParaRPr lang="en-US" sz="3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830668"/>
            <a:ext cx="20574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Eishi</a:t>
            </a:r>
            <a:endParaRPr lang="en-US" sz="36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6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463800" y="645886"/>
            <a:ext cx="4038600" cy="914400"/>
          </a:xfrm>
          <a:prstGeom prst="wedgeRoundRectCallout">
            <a:avLst>
              <a:gd name="adj1" fmla="val -66475"/>
              <a:gd name="adj2" fmla="val 14821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Assalamu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Alaikum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09800" y="3233057"/>
            <a:ext cx="4038600" cy="914400"/>
          </a:xfrm>
          <a:prstGeom prst="wedgeRoundRectCallout">
            <a:avLst>
              <a:gd name="adj1" fmla="val 67936"/>
              <a:gd name="adj2" fmla="val -12004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Walaikum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Assalam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21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590800" y="609600"/>
            <a:ext cx="4343400" cy="914400"/>
          </a:xfrm>
          <a:prstGeom prst="wedgeRoundRectCallout">
            <a:avLst>
              <a:gd name="adj1" fmla="val -59123"/>
              <a:gd name="adj2" fmla="val 102182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How are you my friend?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6000" y="3048000"/>
            <a:ext cx="4648200" cy="1066800"/>
          </a:xfrm>
          <a:prstGeom prst="wedgeRoundRectCallout">
            <a:avLst>
              <a:gd name="adj1" fmla="val 59681"/>
              <a:gd name="adj2" fmla="val -10530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Alhamddulillah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. What about you?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74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05000" y="609600"/>
            <a:ext cx="4724400" cy="914400"/>
          </a:xfrm>
          <a:prstGeom prst="wedgeRoundRectCallout">
            <a:avLst>
              <a:gd name="adj1" fmla="val -53562"/>
              <a:gd name="adj2" fmla="val 11170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By Allah’s grace I am well.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133600" y="2997200"/>
            <a:ext cx="4038600" cy="1143000"/>
          </a:xfrm>
          <a:prstGeom prst="wedgeRoundRectCallout">
            <a:avLst>
              <a:gd name="adj1" fmla="val 67218"/>
              <a:gd name="adj2" fmla="val -10385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Dear friend, I have something to ask you.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09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383</Words>
  <Application>Microsoft Office PowerPoint</Application>
  <PresentationFormat>On-screen Show (4:3)</PresentationFormat>
  <Paragraphs>75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28</cp:revision>
  <dcterms:created xsi:type="dcterms:W3CDTF">2014-06-17T16:07:34Z</dcterms:created>
  <dcterms:modified xsi:type="dcterms:W3CDTF">2014-06-19T10:41:51Z</dcterms:modified>
</cp:coreProperties>
</file>